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5671-D935-4BC5-A28B-0239EEB2F7D3}" type="datetimeFigureOut">
              <a:rPr lang="nl-NL" smtClean="0"/>
              <a:t>25-9-2012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C137-5CFD-43C3-96ED-2219301E1A5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Moderne en klassieke </a:t>
            </a:r>
            <a:b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nl-N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schikstijlen</a:t>
            </a:r>
            <a:endParaRPr lang="nl-N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tx1"/>
                </a:solidFill>
              </a:rPr>
              <a:t>Wat verstaan we hier eigenlijk onder?</a:t>
            </a:r>
            <a:endParaRPr lang="nl-N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Klassieke schikkingen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 smtClean="0"/>
              <a:t>Kenmerken van klassiek schikken;</a:t>
            </a:r>
          </a:p>
          <a:p>
            <a:r>
              <a:rPr lang="nl-NL" sz="2400" dirty="0" smtClean="0"/>
              <a:t>De vorm van het eindproduct staat vast</a:t>
            </a:r>
          </a:p>
          <a:p>
            <a:r>
              <a:rPr lang="nl-NL" sz="2400" dirty="0" smtClean="0"/>
              <a:t>De vorm is symmetrisch</a:t>
            </a:r>
          </a:p>
          <a:p>
            <a:r>
              <a:rPr lang="nl-NL" sz="2400" dirty="0" smtClean="0"/>
              <a:t>Materiaal is ondergeschikt aan vorm</a:t>
            </a:r>
          </a:p>
          <a:p>
            <a:r>
              <a:rPr lang="nl-NL" sz="2400" dirty="0" smtClean="0"/>
              <a:t>De vorm is vaak een basisvorm of daarop lijkend</a:t>
            </a:r>
          </a:p>
          <a:p>
            <a:r>
              <a:rPr lang="nl-NL" sz="2400" dirty="0" smtClean="0"/>
              <a:t>Er wordt veel materiaal gebruikt</a:t>
            </a:r>
          </a:p>
          <a:p>
            <a:r>
              <a:rPr lang="nl-NL" sz="2400" dirty="0" smtClean="0"/>
              <a:t>Symboliek in vorm en materiaal</a:t>
            </a:r>
          </a:p>
          <a:p>
            <a:r>
              <a:rPr lang="nl-NL" sz="2400" dirty="0" smtClean="0"/>
              <a:t>Evenwichtige verhoudingen in de afmetingen</a:t>
            </a:r>
          </a:p>
          <a:p>
            <a:r>
              <a:rPr lang="nl-NL" sz="2400" dirty="0" smtClean="0"/>
              <a:t>Evenwichtige verhoudingen in de kleur</a:t>
            </a:r>
          </a:p>
          <a:p>
            <a:r>
              <a:rPr lang="nl-NL" sz="2400" dirty="0" smtClean="0"/>
              <a:t>De vorm is ruimte- innemend.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Klassieke waterval en biedermeier</a:t>
            </a:r>
            <a:endParaRPr lang="nl-NL" dirty="0"/>
          </a:p>
        </p:txBody>
      </p:sp>
      <p:pic>
        <p:nvPicPr>
          <p:cNvPr id="4" name="Tijdelijke aanduiding voor inhoud 3" descr="klassiek water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3456384" cy="5148065"/>
          </a:xfrm>
        </p:spPr>
      </p:pic>
      <p:pic>
        <p:nvPicPr>
          <p:cNvPr id="5" name="Afbeelding 4" descr="klassi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34124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i="1" dirty="0" smtClean="0"/>
              <a:t>Barok</a:t>
            </a:r>
            <a:r>
              <a:rPr lang="nl-NL" dirty="0" smtClean="0"/>
              <a:t>, overdaad en weelderig.</a:t>
            </a:r>
            <a:br>
              <a:rPr lang="nl-NL" dirty="0" smtClean="0"/>
            </a:br>
            <a:r>
              <a:rPr lang="nl-NL" sz="2400" dirty="0" smtClean="0"/>
              <a:t>Hierin worden veel vruchten en bessen verwerkt.</a:t>
            </a:r>
            <a:endParaRPr lang="nl-NL" dirty="0"/>
          </a:p>
        </p:txBody>
      </p:sp>
      <p:pic>
        <p:nvPicPr>
          <p:cNvPr id="4" name="Tijdelijke aanduiding voor inhoud 3" descr="bar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3965240" cy="4032448"/>
          </a:xfrm>
        </p:spPr>
      </p:pic>
      <p:pic>
        <p:nvPicPr>
          <p:cNvPr id="5" name="Afbeelding 4" descr="fotowebsite3BEWER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420888"/>
            <a:ext cx="4392488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Weet je het nog?</a:t>
            </a:r>
            <a:br>
              <a:rPr lang="nl-NL" dirty="0" smtClean="0"/>
            </a:br>
            <a:r>
              <a:rPr lang="nl-NL" dirty="0" smtClean="0"/>
              <a:t>Festoenen en guirlandes?</a:t>
            </a:r>
            <a:endParaRPr lang="nl-NL" dirty="0"/>
          </a:p>
        </p:txBody>
      </p:sp>
      <p:pic>
        <p:nvPicPr>
          <p:cNvPr id="4" name="Tijdelijke aanduiding voor inhoud 3" descr="guirlan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00808"/>
            <a:ext cx="4267200" cy="4292600"/>
          </a:xfrm>
        </p:spPr>
      </p:pic>
      <p:pic>
        <p:nvPicPr>
          <p:cNvPr id="5" name="Afbeelding 4" descr="festoen800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432048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Tijdelijke aanduiding voor inhoud 3" descr="320080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5063" y="1628800"/>
            <a:ext cx="5847257" cy="43951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woord </a:t>
            </a:r>
            <a:r>
              <a:rPr lang="nl-NL" b="1" dirty="0" smtClean="0"/>
              <a:t>modern</a:t>
            </a:r>
            <a:r>
              <a:rPr lang="nl-NL" dirty="0" smtClean="0"/>
              <a:t> verwijst naar het feit dat iets </a:t>
            </a:r>
            <a:r>
              <a:rPr lang="nl-NL" i="1" dirty="0" smtClean="0"/>
              <a:t>recent</a:t>
            </a:r>
            <a:r>
              <a:rPr lang="nl-NL" dirty="0" smtClean="0"/>
              <a:t> of </a:t>
            </a:r>
            <a:r>
              <a:rPr lang="nl-NL" i="1" dirty="0" smtClean="0"/>
              <a:t>nieuw</a:t>
            </a:r>
            <a:r>
              <a:rPr lang="nl-NL" dirty="0" smtClean="0"/>
              <a:t> is.</a:t>
            </a:r>
          </a:p>
          <a:p>
            <a:pPr>
              <a:buNone/>
            </a:pPr>
            <a:r>
              <a:rPr lang="nl-NL" dirty="0" smtClean="0"/>
              <a:t>Het werken met vilt is bijvoorbeeld vrij recent.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vi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56992"/>
            <a:ext cx="4371914" cy="3155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De meest voorkomende moderne schikking is de lineaire schikking. De vormgeving is niet simpel te beschrijven.</a:t>
            </a:r>
          </a:p>
          <a:p>
            <a:r>
              <a:rPr lang="nl-NL" sz="2800" dirty="0" smtClean="0"/>
              <a:t>De vorm wordt namelijk bepaald door het gekozen materiaal.</a:t>
            </a:r>
          </a:p>
          <a:p>
            <a:r>
              <a:rPr lang="nl-NL" sz="2800" dirty="0" smtClean="0"/>
              <a:t>De verschijningsvorm van de bloemen en het bladmateriaal bepaalt de vorm. Dat is dus precies tegenovergesteld aan de klassieke stijl.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2400" dirty="0" smtClean="0"/>
              <a:t>Er wordt bij modern schikken weinig materiaal gebruikt in vergelijking tot klassiek schikken, omdat hier ieder gekozen materiaal tot zijn recht moet komen.</a:t>
            </a:r>
            <a:endParaRPr lang="nl-NL" sz="2400" dirty="0"/>
          </a:p>
        </p:txBody>
      </p:sp>
      <p:pic>
        <p:nvPicPr>
          <p:cNvPr id="4" name="Tijdelijke aanduiding voor inhoud 3" descr="modern bruidsboe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777722" cy="5040560"/>
          </a:xfrm>
        </p:spPr>
      </p:pic>
      <p:pic>
        <p:nvPicPr>
          <p:cNvPr id="5" name="Afbeelding 4" descr="line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55555"/>
            <a:ext cx="3384376" cy="50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Experimenteel </a:t>
            </a:r>
            <a:endParaRPr lang="nl-NL" dirty="0"/>
          </a:p>
        </p:txBody>
      </p:sp>
      <p:pic>
        <p:nvPicPr>
          <p:cNvPr id="4" name="Tijdelijke aanduiding voor inhoud 3" descr="320080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81996" cy="3444083"/>
          </a:xfrm>
        </p:spPr>
      </p:pic>
      <p:pic>
        <p:nvPicPr>
          <p:cNvPr id="5" name="Afbeelding 4" descr="3200809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573016"/>
            <a:ext cx="3835400" cy="287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Modern: de decoratieve schikking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manier van schikken vertoont veel overeenkomsten met klassiek schikken;</a:t>
            </a:r>
          </a:p>
          <a:p>
            <a:pPr>
              <a:buFontTx/>
              <a:buChar char="-"/>
            </a:pPr>
            <a:r>
              <a:rPr lang="nl-NL" sz="2400" dirty="0" smtClean="0"/>
              <a:t>de bedachte vorm staat van te voren vast</a:t>
            </a:r>
          </a:p>
          <a:p>
            <a:pPr>
              <a:buFontTx/>
              <a:buChar char="-"/>
            </a:pPr>
            <a:r>
              <a:rPr lang="nl-NL" sz="2400" dirty="0" smtClean="0"/>
              <a:t>Het materiaal is ondergeschikt aan de vorm</a:t>
            </a:r>
          </a:p>
          <a:p>
            <a:pPr>
              <a:buFontTx/>
              <a:buChar char="-"/>
            </a:pPr>
            <a:r>
              <a:rPr lang="nl-NL" sz="2400" dirty="0" smtClean="0"/>
              <a:t>Het materiaal word op onnatuurlijke wijze verwerkt ( dus niet in zijn natuurlijke verschijningsvorm maar </a:t>
            </a:r>
            <a:r>
              <a:rPr lang="nl-NL" sz="2400" dirty="0" err="1" smtClean="0"/>
              <a:t>bijv</a:t>
            </a:r>
            <a:r>
              <a:rPr lang="nl-NL" sz="2400" dirty="0" smtClean="0"/>
              <a:t>  geweven, gebundeld, gevlochten.</a:t>
            </a:r>
          </a:p>
          <a:p>
            <a:pPr>
              <a:buFontTx/>
              <a:buChar char="-"/>
            </a:pPr>
            <a:r>
              <a:rPr lang="nl-NL" sz="2800" dirty="0" smtClean="0"/>
              <a:t>Dus als jij aan je materiaal een eigen draai geeft ben je decoratief bezig.</a:t>
            </a:r>
          </a:p>
          <a:p>
            <a:pPr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mode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3610805" cy="3600399"/>
          </a:xfrm>
        </p:spPr>
      </p:pic>
      <p:pic>
        <p:nvPicPr>
          <p:cNvPr id="5" name="Afbeelding 4" descr="docorati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0648"/>
            <a:ext cx="4707026" cy="3144448"/>
          </a:xfrm>
          <a:prstGeom prst="rect">
            <a:avLst/>
          </a:prstGeom>
        </p:spPr>
      </p:pic>
      <p:pic>
        <p:nvPicPr>
          <p:cNvPr id="6" name="Afbeelding 5" descr="bladapplicatie%2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87820"/>
            <a:ext cx="3600400" cy="307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Modern; de vegetatieve schikking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Geheel het tegenovergestelde van decoratief schikken</a:t>
            </a:r>
          </a:p>
          <a:p>
            <a:r>
              <a:rPr lang="nl-NL" dirty="0" smtClean="0"/>
              <a:t>Bij vegetatief schikken is de natuurlijk verschijningsvorm, de groei- en bloeiwijze en de vindplaats van het plantaardig materiaal uitgangspunt voor het schikken.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06613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Vegetatief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 descr="vegetati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520280" cy="5301102"/>
          </a:xfrm>
        </p:spPr>
      </p:pic>
      <p:pic>
        <p:nvPicPr>
          <p:cNvPr id="5" name="Afbeelding 4" descr="320081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3835400" cy="2882900"/>
          </a:xfrm>
          <a:prstGeom prst="rect">
            <a:avLst/>
          </a:prstGeom>
        </p:spPr>
      </p:pic>
      <p:pic>
        <p:nvPicPr>
          <p:cNvPr id="6" name="Afbeelding 5" descr="P1040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90872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290</Words>
  <Application>Microsoft Office PowerPoint</Application>
  <PresentationFormat>Diavoorstelling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Moderne en klassieke  schikstijlen</vt:lpstr>
      <vt:lpstr>Modern</vt:lpstr>
      <vt:lpstr>Modern</vt:lpstr>
      <vt:lpstr>Er wordt bij modern schikken weinig materiaal gebruikt in vergelijking tot klassiek schikken, omdat hier ieder gekozen materiaal tot zijn recht moet komen.</vt:lpstr>
      <vt:lpstr>Experimenteel </vt:lpstr>
      <vt:lpstr>Modern: de decoratieve schikking</vt:lpstr>
      <vt:lpstr>PowerPoint-presentatie</vt:lpstr>
      <vt:lpstr>Modern; de vegetatieve schikking</vt:lpstr>
      <vt:lpstr>Vegetatief </vt:lpstr>
      <vt:lpstr>Klassieke schikkingen</vt:lpstr>
      <vt:lpstr>Klassieke waterval en biedermeier</vt:lpstr>
      <vt:lpstr>Barok, overdaad en weelderig. Hierin worden veel vruchten en bessen verwerkt.</vt:lpstr>
      <vt:lpstr>Weet je het nog? Festoenen en guirlandes?</vt:lpstr>
      <vt:lpstr>Vragen?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Moderne en klassieke  schikstijlen</dc:title>
  <dc:creator>adwaard</dc:creator>
  <cp:lastModifiedBy>Bianca Harink</cp:lastModifiedBy>
  <cp:revision>9</cp:revision>
  <dcterms:created xsi:type="dcterms:W3CDTF">2011-01-28T07:58:04Z</dcterms:created>
  <dcterms:modified xsi:type="dcterms:W3CDTF">2012-09-25T20:19:22Z</dcterms:modified>
</cp:coreProperties>
</file>